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405" r:id="rId5"/>
    <p:sldId id="457" r:id="rId6"/>
    <p:sldId id="453" r:id="rId7"/>
    <p:sldId id="274" r:id="rId8"/>
    <p:sldId id="454" r:id="rId9"/>
    <p:sldId id="277" r:id="rId10"/>
    <p:sldId id="450" r:id="rId11"/>
    <p:sldId id="460" r:id="rId12"/>
    <p:sldId id="452" r:id="rId13"/>
    <p:sldId id="461" r:id="rId14"/>
    <p:sldId id="410" r:id="rId15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952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ralf Schulz" userId="74815d5e-7447-4b6d-a715-f4cd5d66a439" providerId="ADAL" clId="{C47CEEF5-03DD-422E-81DD-58C6A46DB06E}"/>
    <pc:docChg chg="addSld delSld modSld">
      <pc:chgData name="Thoralf Schulz" userId="74815d5e-7447-4b6d-a715-f4cd5d66a439" providerId="ADAL" clId="{C47CEEF5-03DD-422E-81DD-58C6A46DB06E}" dt="2024-10-21T06:47:28.819" v="89" actId="20577"/>
      <pc:docMkLst>
        <pc:docMk/>
      </pc:docMkLst>
      <pc:sldChg chg="modSp mod">
        <pc:chgData name="Thoralf Schulz" userId="74815d5e-7447-4b6d-a715-f4cd5d66a439" providerId="ADAL" clId="{C47CEEF5-03DD-422E-81DD-58C6A46DB06E}" dt="2024-10-21T06:47:28.819" v="89" actId="20577"/>
        <pc:sldMkLst>
          <pc:docMk/>
          <pc:sldMk cId="1028778144" sldId="274"/>
        </pc:sldMkLst>
        <pc:spChg chg="mod">
          <ac:chgData name="Thoralf Schulz" userId="74815d5e-7447-4b6d-a715-f4cd5d66a439" providerId="ADAL" clId="{C47CEEF5-03DD-422E-81DD-58C6A46DB06E}" dt="2024-10-21T06:47:28.819" v="89" actId="20577"/>
          <ac:spMkLst>
            <pc:docMk/>
            <pc:sldMk cId="1028778144" sldId="274"/>
            <ac:spMk id="6" creationId="{00000000-0000-0000-0000-000000000000}"/>
          </ac:spMkLst>
        </pc:spChg>
      </pc:sldChg>
      <pc:sldChg chg="add">
        <pc:chgData name="Thoralf Schulz" userId="74815d5e-7447-4b6d-a715-f4cd5d66a439" providerId="ADAL" clId="{C47CEEF5-03DD-422E-81DD-58C6A46DB06E}" dt="2024-10-21T06:46:25.563" v="0"/>
        <pc:sldMkLst>
          <pc:docMk/>
          <pc:sldMk cId="263002800" sldId="405"/>
        </pc:sldMkLst>
      </pc:sldChg>
      <pc:sldChg chg="modSp mod">
        <pc:chgData name="Thoralf Schulz" userId="74815d5e-7447-4b6d-a715-f4cd5d66a439" providerId="ADAL" clId="{C47CEEF5-03DD-422E-81DD-58C6A46DB06E}" dt="2024-10-21T06:46:35.631" v="3" actId="20577"/>
        <pc:sldMkLst>
          <pc:docMk/>
          <pc:sldMk cId="2988511208" sldId="457"/>
        </pc:sldMkLst>
        <pc:spChg chg="mod">
          <ac:chgData name="Thoralf Schulz" userId="74815d5e-7447-4b6d-a715-f4cd5d66a439" providerId="ADAL" clId="{C47CEEF5-03DD-422E-81DD-58C6A46DB06E}" dt="2024-10-21T06:46:35.631" v="3" actId="20577"/>
          <ac:spMkLst>
            <pc:docMk/>
            <pc:sldMk cId="2988511208" sldId="457"/>
            <ac:spMk id="3" creationId="{00000000-0000-0000-0000-000000000000}"/>
          </ac:spMkLst>
        </pc:spChg>
      </pc:sldChg>
      <pc:sldChg chg="del">
        <pc:chgData name="Thoralf Schulz" userId="74815d5e-7447-4b6d-a715-f4cd5d66a439" providerId="ADAL" clId="{C47CEEF5-03DD-422E-81DD-58C6A46DB06E}" dt="2024-10-21T06:46:27.952" v="1" actId="47"/>
        <pc:sldMkLst>
          <pc:docMk/>
          <pc:sldMk cId="3069982698" sldId="4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11/5/2024</a:t>
            </a:fld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‹Nr.›</a:t>
            </a:fld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5250" y="746125"/>
            <a:ext cx="6621463" cy="372586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0890" y="4721186"/>
            <a:ext cx="6043833" cy="447270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22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 bwMode="gray">
          <a:xfrm>
            <a:off x="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7"/>
            <a:ext cx="10112148" cy="5040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20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2"/>
                </a:solidFill>
              </a:rPr>
              <a:t>—</a:t>
            </a:r>
            <a:endParaRPr lang="en-US" sz="3200" b="1" err="1">
              <a:solidFill>
                <a:schemeClr val="bg2"/>
              </a:solidFill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17488BFE-015E-452C-932B-DB979AC8F28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4139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8" y="1931192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2367" y="2317637"/>
            <a:ext cx="11520000" cy="3594212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1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: Title (5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8D4DCBA-4C7A-4489-854D-9CAAB7BC53A0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2716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0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6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0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6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0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6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0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3" y="1931195"/>
            <a:ext cx="3643200" cy="180926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6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0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3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6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0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9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: Title (6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D8D4DCBA-4C7A-4489-854D-9CAAB7BC53A0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333264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333264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 bwMode="gray">
          <a:xfrm>
            <a:off x="4271795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 bwMode="gray">
          <a:xfrm>
            <a:off x="8210327" y="4410680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4271796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8210327" y="4103378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4271795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8210327" y="2317641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26"/>
          </p:nvPr>
        </p:nvSpPr>
        <p:spPr bwMode="gray">
          <a:xfrm>
            <a:off x="333264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4271796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8210327" y="4489826"/>
            <a:ext cx="3643200" cy="14228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: Title &amp;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55A9BD9-4AB1-4514-A40D-3F4348B2CF77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1492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3264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3264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7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4202644"/>
            <a:ext cx="1739026" cy="17100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59472" y="2317637"/>
            <a:ext cx="3757689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59472" y="4202644"/>
            <a:ext cx="3757689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2" y="2317637"/>
            <a:ext cx="3759312" cy="17100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2" y="4202644"/>
            <a:ext cx="3759312" cy="17100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 bwMode="gray">
          <a:xfrm>
            <a:off x="332368" y="4115141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: Title &amp; Content (8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EAB57985-67D2-4C2C-8135-28A8C8C9566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11520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2"/>
          <p:cNvSpPr>
            <a:spLocks noGrp="1"/>
          </p:cNvSpPr>
          <p:nvPr>
            <p:ph sz="quarter" idx="25"/>
          </p:nvPr>
        </p:nvSpPr>
        <p:spPr bwMode="gray">
          <a:xfrm>
            <a:off x="332367" y="2317637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2"/>
          <p:cNvSpPr>
            <a:spLocks noGrp="1"/>
          </p:cNvSpPr>
          <p:nvPr>
            <p:ph sz="quarter" idx="26"/>
          </p:nvPr>
        </p:nvSpPr>
        <p:spPr bwMode="gray">
          <a:xfrm>
            <a:off x="332367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2"/>
          <p:cNvSpPr>
            <a:spLocks noGrp="1"/>
          </p:cNvSpPr>
          <p:nvPr>
            <p:ph sz="quarter" idx="27"/>
          </p:nvPr>
        </p:nvSpPr>
        <p:spPr bwMode="gray">
          <a:xfrm>
            <a:off x="6163300" y="2317636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2"/>
          <p:cNvSpPr>
            <a:spLocks noGrp="1"/>
          </p:cNvSpPr>
          <p:nvPr>
            <p:ph sz="quarter" idx="28"/>
          </p:nvPr>
        </p:nvSpPr>
        <p:spPr bwMode="gray">
          <a:xfrm>
            <a:off x="6163300" y="3925788"/>
            <a:ext cx="1739026" cy="1436400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8"/>
          </p:nvPr>
        </p:nvSpPr>
        <p:spPr bwMode="gray">
          <a:xfrm>
            <a:off x="2260482" y="2317636"/>
            <a:ext cx="3757436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2260482" y="3925788"/>
            <a:ext cx="3757436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8093953" y="2317636"/>
            <a:ext cx="3759312" cy="14364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8093953" y="3925788"/>
            <a:ext cx="3759312" cy="1436400"/>
          </a:xfrm>
        </p:spPr>
        <p:txBody>
          <a:bodyPr lIns="0" tIns="0" rIns="0" bIns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3264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332368" y="223849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332368" y="3839912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3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: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0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: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343099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4309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4309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8" y="5453066"/>
            <a:ext cx="11520896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373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: Title (2)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43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43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2317638"/>
            <a:ext cx="560442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2317638"/>
            <a:ext cx="5603434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3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: Title (2) &amp; Content (2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C4B2A68-D918-4286-96B0-6342B7A9B0CE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2365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8327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327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327" y="2317638"/>
            <a:ext cx="5605200" cy="295097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5" y="2317638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583" y="5453066"/>
            <a:ext cx="11520682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51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: Title (2) &amp; Content (2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972E678C-17C0-4756-8034-8236E2D4136B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4" y="2317638"/>
            <a:ext cx="5605200" cy="3594474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Gleichschenkliges Dreieck 46"/>
          <p:cNvSpPr/>
          <p:nvPr userDrawn="1"/>
        </p:nvSpPr>
        <p:spPr bwMode="gray">
          <a:xfrm rot="5400000">
            <a:off x="4334900" y="4088006"/>
            <a:ext cx="3523271" cy="124946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7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10"/>
          <p:cNvPicPr>
            <a:picLocks noChangeAspect="1"/>
          </p:cNvPicPr>
          <p:nvPr userDrawn="1"/>
        </p:nvPicPr>
        <p:blipFill rotWithShape="1">
          <a:blip r:embed="rId2"/>
          <a:srcRect t="21637" b="21637"/>
          <a:stretch/>
        </p:blipFill>
        <p:spPr bwMode="gray">
          <a:xfrm>
            <a:off x="2" y="0"/>
            <a:ext cx="12192000" cy="46101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5757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2"/>
                </a:solidFill>
              </a:rPr>
              <a:t>—</a:t>
            </a:r>
            <a:endParaRPr lang="en-US" sz="3200" b="1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4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: Title (2) &amp; Content (2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leichschenkliges Dreieck 46"/>
          <p:cNvSpPr/>
          <p:nvPr userDrawn="1"/>
        </p:nvSpPr>
        <p:spPr bwMode="gray">
          <a:xfrm rot="5400000">
            <a:off x="4656514" y="3766499"/>
            <a:ext cx="2879662" cy="124579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6DACDBD-1DFF-49BA-A724-30E3F02C142A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 bwMode="gray">
          <a:xfrm>
            <a:off x="6243754" y="2238606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2317751"/>
            <a:ext cx="5605200" cy="2950867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751"/>
            <a:ext cx="5605200" cy="295086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7" y="5453066"/>
            <a:ext cx="1152116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116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5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: Title &amp;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C1783AD7-02E7-449A-B532-68934DEE5F31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8045" y="1931195"/>
            <a:ext cx="56052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4475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4" name="Straight Connector 23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6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: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49107" y="1931194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67" y="1931194"/>
            <a:ext cx="5603434" cy="398091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49107" y="3989616"/>
            <a:ext cx="5604420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6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: Title (3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5" y="2318321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40"/>
            <a:ext cx="5605200" cy="359512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C11801-1BEF-46D9-879F-590C601D8597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4432235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9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: Title (3) &amp; Content (3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0877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6248043" y="2317641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7"/>
            <a:ext cx="5605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248043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3" y="383124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5ACC3D8-F658-404B-AC58-DFDEB860C833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6248043" y="223849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3" y="4135561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3" y="4214707"/>
            <a:ext cx="5605200" cy="105391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6095999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: Title &amp; Content (2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E78DB5F-64D9-442E-954C-935C935B414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582" y="1931195"/>
            <a:ext cx="206420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700027" y="1931195"/>
            <a:ext cx="9153500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582" y="2317640"/>
            <a:ext cx="2064201" cy="3594475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983" y="2238495"/>
            <a:ext cx="206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2548405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: Title &amp; Content (2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E78DB5F-64D9-442E-954C-935C935B414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5"/>
            <a:ext cx="4093766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724929" y="1931195"/>
            <a:ext cx="7128598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3" y="2317640"/>
            <a:ext cx="4093767" cy="3594475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6" name="Straight Connector 25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: Title (3) &amp; Content (3)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409376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453" y="1931194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453" y="4042705"/>
            <a:ext cx="7128811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453" y="2317638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5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21D0314D-AAD8-43AE-987E-1CD311B19016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1" name="Straight Connector 9"/>
          <p:cNvCxnSpPr/>
          <p:nvPr userDrawn="1"/>
        </p:nvCxnSpPr>
        <p:spPr bwMode="gray">
          <a:xfrm>
            <a:off x="4725264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4725264" y="4349421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453" y="4428564"/>
            <a:ext cx="7128811" cy="148354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7" name="Straight Connector 36"/>
          <p:cNvCxnSpPr/>
          <p:nvPr userDrawn="1"/>
        </p:nvCxnSpPr>
        <p:spPr bwMode="gray">
          <a:xfrm>
            <a:off x="4575980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: Title (3) &amp; Content (3) &amp; Bo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 userDrawn="1"/>
        </p:nvCxnSpPr>
        <p:spPr bwMode="gray">
          <a:xfrm>
            <a:off x="457598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332366" y="5452639"/>
            <a:ext cx="11521161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4724930" y="2317641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4094664" cy="295097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2367" y="1931193"/>
            <a:ext cx="409466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4724930" y="1931193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4724930" y="3831247"/>
            <a:ext cx="7129297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C3EC54A-C632-4B8A-8DD8-4163ADA26599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4724930" y="4214707"/>
            <a:ext cx="7128597" cy="105391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Straight Connector 9"/>
          <p:cNvCxnSpPr/>
          <p:nvPr userDrawn="1"/>
        </p:nvCxnSpPr>
        <p:spPr bwMode="gray">
          <a:xfrm>
            <a:off x="4724930" y="2238495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4727528" y="4136597"/>
            <a:ext cx="712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45" name="Straight Connector 44"/>
          <p:cNvCxnSpPr/>
          <p:nvPr userDrawn="1"/>
        </p:nvCxnSpPr>
        <p:spPr bwMode="gray">
          <a:xfrm>
            <a:off x="333264" y="2238495"/>
            <a:ext cx="4093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: Title (3) &amp;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094DB61-25C8-4EF5-ACA6-394B43063948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5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184"/>
            <a:ext cx="3643200" cy="3594931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4124130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062662" y="2388386"/>
            <a:ext cx="0" cy="35266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06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: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2" y="0"/>
            <a:ext cx="12192000" cy="46101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4963" y="365752"/>
            <a:ext cx="1528942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519" y="5000633"/>
            <a:ext cx="10112937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519" y="5205566"/>
            <a:ext cx="10112148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519" y="5751514"/>
            <a:ext cx="10112147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519" y="6109996"/>
            <a:ext cx="10112937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249357" y="4828013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2"/>
                </a:solidFill>
              </a:rPr>
              <a:t>—</a:t>
            </a:r>
            <a:endParaRPr lang="en-US" sz="3200" b="1" err="1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43" y="6160150"/>
            <a:ext cx="873621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: Title (3) &amp; Content (3) &amp;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3264" y="5452639"/>
            <a:ext cx="1152026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76B2BC20-ABC6-478C-8E1B-2165F3667B3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5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4" name="Straight Connector 33"/>
          <p:cNvCxnSpPr/>
          <p:nvPr userDrawn="1"/>
        </p:nvCxnSpPr>
        <p:spPr bwMode="gray">
          <a:xfrm>
            <a:off x="4124130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062661" y="2388842"/>
            <a:ext cx="0" cy="28797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: Title (3) &amp; Content (3)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176D1A0-7D36-42FE-8B65-73ABE00A4B81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917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8318"/>
            <a:ext cx="3643200" cy="35937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Gleichschenkliges Dreieck 46"/>
          <p:cNvSpPr/>
          <p:nvPr userDrawn="1"/>
        </p:nvSpPr>
        <p:spPr bwMode="gray">
          <a:xfrm rot="5400000">
            <a:off x="6301200" y="4088360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2362815" y="4091269"/>
            <a:ext cx="3522591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11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: Title (3) &amp; Content (3) &amp; Box /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E78EC23C-A2EE-4E37-B3CA-EB5FB6E0A626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5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495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317638"/>
            <a:ext cx="3643200" cy="2950978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8"/>
          </p:nvPr>
        </p:nvSpPr>
        <p:spPr bwMode="gray">
          <a:xfrm>
            <a:off x="332581" y="5452639"/>
            <a:ext cx="11520683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9" name="Gleichschenkliges Dreieck 46"/>
          <p:cNvSpPr/>
          <p:nvPr userDrawn="1"/>
        </p:nvSpPr>
        <p:spPr bwMode="gray">
          <a:xfrm rot="5400000">
            <a:off x="6622950" y="3766612"/>
            <a:ext cx="2879092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24" name="Gleichschenkliges Dreieck 46"/>
          <p:cNvSpPr/>
          <p:nvPr userDrawn="1"/>
        </p:nvSpPr>
        <p:spPr bwMode="gray">
          <a:xfrm rot="5400000">
            <a:off x="2684564" y="3769521"/>
            <a:ext cx="2879093" cy="124922"/>
          </a:xfrm>
          <a:prstGeom prst="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49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: Title (3) &amp; Content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2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67378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FB49FC10-E749-4C4C-8DA8-5C5C82B618BE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3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51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: Title (3) &amp; Content (6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3264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4271796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8210327" y="2317751"/>
            <a:ext cx="3643200" cy="1692493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4239659"/>
            <a:ext cx="3643200" cy="102895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A15E654D-F1FE-47BD-AEB4-A952F2E268A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333264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gray">
          <a:xfrm>
            <a:off x="4271796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191"/>
            <a:ext cx="3643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8210327" y="2238606"/>
            <a:ext cx="36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 Placeholder 17"/>
          <p:cNvSpPr>
            <a:spLocks noGrp="1"/>
          </p:cNvSpPr>
          <p:nvPr>
            <p:ph type="body" sz="quarter" idx="31"/>
          </p:nvPr>
        </p:nvSpPr>
        <p:spPr bwMode="gray">
          <a:xfrm>
            <a:off x="333264" y="5452639"/>
            <a:ext cx="11520000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70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: Content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2367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2355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313943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91292" y="1931194"/>
            <a:ext cx="5609417" cy="398091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9049511" y="1931194"/>
            <a:ext cx="0" cy="3980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9197845" y="3989616"/>
            <a:ext cx="2655682" cy="192249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9198313" y="1931194"/>
            <a:ext cx="2655214" cy="1922496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360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479F5AED-CDE6-4CF9-A19E-ACD3A4FD6C29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495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638"/>
            <a:ext cx="2656800" cy="359447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41" name="Straight Connector 40"/>
          <p:cNvCxnSpPr/>
          <p:nvPr userDrawn="1"/>
        </p:nvCxnSpPr>
        <p:spPr bwMode="gray">
          <a:xfrm>
            <a:off x="3138908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 bwMode="gray">
          <a:xfrm>
            <a:off x="9047884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6093396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: Title (4) &amp;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287752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287752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6242240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264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gray">
          <a:xfrm>
            <a:off x="3287752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6242240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 bwMode="gray">
          <a:xfrm>
            <a:off x="9196727" y="2238606"/>
            <a:ext cx="2656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9196727" y="1931193"/>
            <a:ext cx="26568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9196727" y="2317752"/>
            <a:ext cx="2656800" cy="295086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30"/>
          </p:nvPr>
        </p:nvSpPr>
        <p:spPr bwMode="gray">
          <a:xfrm>
            <a:off x="332366" y="5452639"/>
            <a:ext cx="11520897" cy="460800"/>
          </a:xfrm>
          <a:solidFill>
            <a:schemeClr val="accent3"/>
          </a:solidFill>
        </p:spPr>
        <p:txBody>
          <a:bodyPr anchor="ctr"/>
          <a:lstStyle>
            <a:lvl1pPr marL="7939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7939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31"/>
          </p:nvPr>
        </p:nvSpPr>
        <p:spPr bwMode="gray"/>
        <p:txBody>
          <a:bodyPr/>
          <a:lstStyle/>
          <a:p>
            <a:fld id="{DF793CCD-C37B-40CA-9C03-8963978AEAF0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42" name="Straight Connector 41"/>
          <p:cNvCxnSpPr/>
          <p:nvPr userDrawn="1"/>
        </p:nvCxnSpPr>
        <p:spPr bwMode="gray">
          <a:xfrm>
            <a:off x="3138908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 bwMode="gray">
          <a:xfrm>
            <a:off x="9047884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 bwMode="gray">
          <a:xfrm>
            <a:off x="6093396" y="2388954"/>
            <a:ext cx="0" cy="2879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7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: Content (3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6250004" y="1931197"/>
            <a:ext cx="5603523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5602537" cy="185386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6095999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4259985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 bwMode="gray">
          <a:xfrm>
            <a:off x="333264" y="1931197"/>
            <a:ext cx="3643200" cy="1853869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21" name="Straight Connector 20"/>
          <p:cNvCxnSpPr/>
          <p:nvPr userDrawn="1"/>
        </p:nvCxnSpPr>
        <p:spPr bwMode="gray">
          <a:xfrm>
            <a:off x="4118225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32367" y="4064036"/>
            <a:ext cx="11520897" cy="1848076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 bwMode="gray">
          <a:xfrm>
            <a:off x="8056756" y="1931197"/>
            <a:ext cx="0" cy="18538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8210327" y="1931197"/>
            <a:ext cx="3643200" cy="1853869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7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: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b="6897"/>
          <a:stretch/>
        </p:blipFill>
        <p:spPr bwMode="gray">
          <a:xfrm>
            <a:off x="1" y="0"/>
            <a:ext cx="12198845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DE7E8-58C9-4B5A-B686-53E1B76B68C9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1"/>
                </a:solidFill>
              </a:rPr>
              <a:t>—</a:t>
            </a:r>
            <a:endParaRPr lang="en-US" sz="3200" b="1" err="1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BA06A1-F808-4CBA-9D28-8D357F795D4C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CD425E-9028-4049-A9A0-DC6F9DF08061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303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: Content (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8" name="Straight Connector 17"/>
          <p:cNvCxnSpPr/>
          <p:nvPr userDrawn="1"/>
        </p:nvCxnSpPr>
        <p:spPr bwMode="gray">
          <a:xfrm>
            <a:off x="333527" y="3925094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3287752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287752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32E27045-0511-42A6-9AC3-A3212EB4288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6242240" y="1932098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9196727" y="1932849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6242240" y="4016596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9196727" y="4017347"/>
            <a:ext cx="2656800" cy="1897200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5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: Title (4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333264" y="4045107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6248045" y="1931193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0"/>
          </p:nvPr>
        </p:nvSpPr>
        <p:spPr bwMode="gray">
          <a:xfrm>
            <a:off x="333264" y="4432235"/>
            <a:ext cx="5605200" cy="1484195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/>
          </p:nvPr>
        </p:nvSpPr>
        <p:spPr bwMode="gray">
          <a:xfrm>
            <a:off x="333264" y="2317638"/>
            <a:ext cx="5605200" cy="1484876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86C11801-1BEF-46D9-879F-590C601D8597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7" name="Straight Connector 10"/>
          <p:cNvCxnSpPr/>
          <p:nvPr userDrawn="1"/>
        </p:nvCxnSpPr>
        <p:spPr bwMode="gray">
          <a:xfrm>
            <a:off x="333264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9"/>
          <p:cNvCxnSpPr/>
          <p:nvPr userDrawn="1"/>
        </p:nvCxnSpPr>
        <p:spPr bwMode="gray">
          <a:xfrm>
            <a:off x="333264" y="4348008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4"/>
          <p:cNvCxnSpPr/>
          <p:nvPr userDrawn="1"/>
        </p:nvCxnSpPr>
        <p:spPr bwMode="gray">
          <a:xfrm>
            <a:off x="6248045" y="2239175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Content Placeholder 15"/>
          <p:cNvSpPr>
            <a:spLocks noGrp="1"/>
          </p:cNvSpPr>
          <p:nvPr>
            <p:ph sz="quarter" idx="21"/>
          </p:nvPr>
        </p:nvSpPr>
        <p:spPr bwMode="gray">
          <a:xfrm>
            <a:off x="6248045" y="2317641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1159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32" name="Straight Connector 31"/>
          <p:cNvCxnSpPr/>
          <p:nvPr userDrawn="1"/>
        </p:nvCxnSpPr>
        <p:spPr bwMode="gray">
          <a:xfrm>
            <a:off x="6095999" y="2388843"/>
            <a:ext cx="0" cy="35232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22"/>
          </p:nvPr>
        </p:nvSpPr>
        <p:spPr bwMode="gray">
          <a:xfrm>
            <a:off x="6248045" y="4043972"/>
            <a:ext cx="56052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Straight Connector 14"/>
          <p:cNvCxnSpPr/>
          <p:nvPr userDrawn="1"/>
        </p:nvCxnSpPr>
        <p:spPr bwMode="gray">
          <a:xfrm>
            <a:off x="6248045" y="4351954"/>
            <a:ext cx="5605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15"/>
          <p:cNvSpPr>
            <a:spLocks noGrp="1"/>
          </p:cNvSpPr>
          <p:nvPr>
            <p:ph sz="quarter" idx="23"/>
          </p:nvPr>
        </p:nvSpPr>
        <p:spPr bwMode="gray">
          <a:xfrm>
            <a:off x="6248045" y="4430420"/>
            <a:ext cx="5605200" cy="1481057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2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: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98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 bwMode="gray">
          <a:xfrm>
            <a:off x="333527" y="3922317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4129" y="1931195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4129" y="4059571"/>
            <a:ext cx="5619398" cy="1853868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 bwMode="gray"/>
        <p:txBody>
          <a:bodyPr/>
          <a:lstStyle/>
          <a:p>
            <a:fld id="{32E27045-0511-42A6-9AC3-A3212EB4288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: Content (4)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33326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6232344" y="1931198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33326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6232344" y="3737725"/>
            <a:ext cx="5621183" cy="1530893"/>
          </a:xfrm>
        </p:spPr>
        <p:txBody>
          <a:bodyPr lIns="0" tIns="0" rIns="0" bIns="0"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332367" y="5452639"/>
            <a:ext cx="11521160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Straight Connector 22"/>
          <p:cNvCxnSpPr/>
          <p:nvPr userDrawn="1"/>
        </p:nvCxnSpPr>
        <p:spPr bwMode="gray">
          <a:xfrm>
            <a:off x="333527" y="3599905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fld id="{6E7D5807-0F83-4687-8EA8-403E998DE91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7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6095999" y="1931195"/>
            <a:ext cx="0" cy="33374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8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: Title (2) &amp; Conten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993324"/>
            <a:ext cx="5361993" cy="191932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1798" y="3921919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582" y="1931196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582" y="3993324"/>
            <a:ext cx="1918800" cy="1919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D7448BAD-718D-41D5-B039-249ED06F3A4A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6" y="1085213"/>
            <a:ext cx="11521161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0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: Title (3) &amp; Conten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5361993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866" y="3235138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2554866" y="4611082"/>
            <a:ext cx="53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 userDrawn="1">
            <p:ph sz="quarter" idx="23"/>
          </p:nvPr>
        </p:nvSpPr>
        <p:spPr bwMode="gray">
          <a:xfrm>
            <a:off x="332367" y="1931196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"/>
          <p:cNvSpPr>
            <a:spLocks noGrp="1"/>
          </p:cNvSpPr>
          <p:nvPr userDrawn="1">
            <p:ph sz="quarter" idx="24"/>
          </p:nvPr>
        </p:nvSpPr>
        <p:spPr bwMode="gray">
          <a:xfrm>
            <a:off x="332367" y="3305949"/>
            <a:ext cx="1917663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3"/>
          <p:cNvSpPr>
            <a:spLocks noGrp="1"/>
          </p:cNvSpPr>
          <p:nvPr userDrawn="1">
            <p:ph sz="quarter" idx="25"/>
          </p:nvPr>
        </p:nvSpPr>
        <p:spPr bwMode="gray">
          <a:xfrm>
            <a:off x="332367" y="4680702"/>
            <a:ext cx="1917663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26"/>
          </p:nvPr>
        </p:nvSpPr>
        <p:spPr bwMode="gray"/>
        <p:txBody>
          <a:bodyPr/>
          <a:lstStyle/>
          <a:p>
            <a:fld id="{D7448BAD-718D-41D5-B039-249ED06F3A4A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27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28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8218509" y="1931196"/>
            <a:ext cx="3634755" cy="3981448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96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: Title (3) &amp; Content (3)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23513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305949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680702"/>
            <a:ext cx="9299991" cy="123194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61108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6"/>
          </p:nvPr>
        </p:nvSpPr>
        <p:spPr bwMode="gray"/>
        <p:txBody>
          <a:bodyPr/>
          <a:lstStyle/>
          <a:p>
            <a:fld id="{D7448BAD-718D-41D5-B039-249ED06F3A4A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8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5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: Title (3) &amp; Content (3) &amp; Bo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3" y="1931196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gray">
          <a:xfrm>
            <a:off x="2554464" y="3019668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091669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252143"/>
            <a:ext cx="9299991" cy="1016472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gray">
          <a:xfrm>
            <a:off x="2554464" y="4180142"/>
            <a:ext cx="9298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5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091669"/>
            <a:ext cx="1916766" cy="101647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252143"/>
            <a:ext cx="1916766" cy="101647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6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/>
          <a:p>
            <a:fld id="{AFC62351-A650-4DF6-986F-78B25B03914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8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: Title (4) &amp; Content (4) &amp; Box 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818583" y="1931198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818583" y="2801554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818583" y="3671910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332367" y="5452639"/>
            <a:ext cx="11520898" cy="460800"/>
          </a:xfrm>
          <a:solidFill>
            <a:schemeClr val="accent3"/>
          </a:solidFill>
        </p:spPr>
        <p:txBody>
          <a:bodyPr lIns="0" tIns="0" rIns="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332582" y="1931198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3"/>
          <p:cNvSpPr>
            <a:spLocks noGrp="1"/>
          </p:cNvSpPr>
          <p:nvPr>
            <p:ph sz="quarter" idx="28"/>
          </p:nvPr>
        </p:nvSpPr>
        <p:spPr bwMode="gray">
          <a:xfrm>
            <a:off x="332582" y="2801554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332582" y="3671910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2818583" y="4542265"/>
            <a:ext cx="9034681" cy="726353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332582" y="4542265"/>
            <a:ext cx="1535879" cy="726353"/>
          </a:xfrm>
        </p:spPr>
        <p:txBody>
          <a:bodyPr lIns="0" tIns="0" rIns="0" bIns="0" anchor="ctr"/>
          <a:lstStyle>
            <a:lvl1pPr marL="1588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1588" indent="0">
              <a:buNone/>
              <a:defRPr b="1">
                <a:solidFill>
                  <a:schemeClr val="tx2"/>
                </a:solidFill>
              </a:defRPr>
            </a:lvl2pPr>
            <a:lvl3pPr marL="1588" indent="0">
              <a:buNone/>
              <a:defRPr b="1">
                <a:solidFill>
                  <a:schemeClr val="tx2"/>
                </a:solidFill>
              </a:defRPr>
            </a:lvl3pPr>
            <a:lvl4pPr marL="1588" indent="0">
              <a:buNone/>
              <a:defRPr b="1">
                <a:solidFill>
                  <a:schemeClr val="tx2"/>
                </a:solidFill>
              </a:defRPr>
            </a:lvl4pPr>
            <a:lvl5pPr marL="1588" indent="0">
              <a:buNone/>
              <a:defRPr b="1">
                <a:solidFill>
                  <a:schemeClr val="tx2"/>
                </a:solidFill>
              </a:defRPr>
            </a:lvl5pPr>
            <a:lvl6pPr marL="1588" indent="0">
              <a:buNone/>
              <a:defRPr b="1">
                <a:solidFill>
                  <a:schemeClr val="tx2"/>
                </a:solidFill>
              </a:defRPr>
            </a:lvl6pPr>
            <a:lvl7pPr marL="1588" indent="0">
              <a:buNone/>
              <a:defRPr b="1">
                <a:solidFill>
                  <a:schemeClr val="tx2"/>
                </a:solidFill>
              </a:defRPr>
            </a:lvl7pPr>
            <a:lvl8pPr marL="1588" indent="0">
              <a:buNone/>
              <a:defRPr b="1">
                <a:solidFill>
                  <a:schemeClr val="tx2"/>
                </a:solidFill>
              </a:defRPr>
            </a:lvl8pPr>
            <a:lvl9pPr marL="1588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9" name="Straight Connector 13"/>
          <p:cNvCxnSpPr/>
          <p:nvPr userDrawn="1"/>
        </p:nvCxnSpPr>
        <p:spPr bwMode="gray">
          <a:xfrm>
            <a:off x="1999567" y="2800986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14"/>
          <p:cNvCxnSpPr/>
          <p:nvPr userDrawn="1"/>
        </p:nvCxnSpPr>
        <p:spPr bwMode="gray">
          <a:xfrm>
            <a:off x="1779054" y="3164586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13"/>
          <p:cNvCxnSpPr/>
          <p:nvPr userDrawn="1"/>
        </p:nvCxnSpPr>
        <p:spPr bwMode="gray">
          <a:xfrm>
            <a:off x="1999567" y="4542262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14"/>
          <p:cNvCxnSpPr/>
          <p:nvPr userDrawn="1"/>
        </p:nvCxnSpPr>
        <p:spPr bwMode="gray">
          <a:xfrm>
            <a:off x="1778487" y="4905862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13"/>
          <p:cNvCxnSpPr/>
          <p:nvPr userDrawn="1"/>
        </p:nvCxnSpPr>
        <p:spPr bwMode="gray">
          <a:xfrm>
            <a:off x="1999567" y="1930348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14"/>
          <p:cNvCxnSpPr/>
          <p:nvPr userDrawn="1"/>
        </p:nvCxnSpPr>
        <p:spPr bwMode="gray">
          <a:xfrm>
            <a:off x="1779502" y="2293948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13"/>
          <p:cNvCxnSpPr/>
          <p:nvPr userDrawn="1"/>
        </p:nvCxnSpPr>
        <p:spPr bwMode="gray">
          <a:xfrm>
            <a:off x="1999568" y="3671624"/>
            <a:ext cx="0" cy="72720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14"/>
          <p:cNvCxnSpPr/>
          <p:nvPr userDrawn="1"/>
        </p:nvCxnSpPr>
        <p:spPr bwMode="gray">
          <a:xfrm>
            <a:off x="1778487" y="4035224"/>
            <a:ext cx="220918" cy="0"/>
          </a:xfrm>
          <a:prstGeom prst="lin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2072427" y="272954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 bwMode="gray">
          <a:xfrm>
            <a:off x="2072427" y="3599904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 bwMode="gray">
          <a:xfrm>
            <a:off x="2072427" y="4470259"/>
            <a:ext cx="97808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 userDrawn="1">
            <p:ph type="dt" sz="half" idx="32"/>
          </p:nvPr>
        </p:nvSpPr>
        <p:spPr bwMode="gray"/>
        <p:txBody>
          <a:bodyPr/>
          <a:lstStyle/>
          <a:p>
            <a:fld id="{ED4418A7-E8E0-42C3-AC0C-9BF91949BA0B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3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34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4" name="Subtitle 2"/>
          <p:cNvSpPr>
            <a:spLocks noGrp="1"/>
          </p:cNvSpPr>
          <p:nvPr userDrawn="1"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2218077" y="2100061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/>
              <a:t>1</a:t>
            </a:r>
            <a:endParaRPr lang="en-GB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2218077" y="297198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/>
              <a:t>2</a:t>
            </a:r>
            <a:endParaRPr lang="en-GB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2218077" y="3843416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/>
              <a:t>3</a:t>
            </a:r>
            <a:endParaRPr lang="en-GB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8" hasCustomPrompt="1"/>
          </p:nvPr>
        </p:nvSpPr>
        <p:spPr>
          <a:xfrm>
            <a:off x="2218077" y="4708172"/>
            <a:ext cx="385200" cy="38520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2000" b="1">
                <a:solidFill>
                  <a:schemeClr val="bg1"/>
                </a:solidFill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pPr lvl="0"/>
            <a:r>
              <a:rPr lang="pl-PL"/>
              <a:t>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29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: Matr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2553272" y="1931194"/>
            <a:ext cx="2899094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27"/>
          </p:nvPr>
        </p:nvSpPr>
        <p:spPr bwMode="gray">
          <a:xfrm>
            <a:off x="575494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8"/>
          </p:nvPr>
        </p:nvSpPr>
        <p:spPr bwMode="gray">
          <a:xfrm>
            <a:off x="8955527" y="1931194"/>
            <a:ext cx="2898000" cy="252000"/>
          </a:xfrm>
        </p:spPr>
        <p:txBody>
          <a:bodyPr lIns="0" tIns="0" rIns="0" anchor="t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0"/>
          </p:nvPr>
        </p:nvSpPr>
        <p:spPr bwMode="gray">
          <a:xfrm>
            <a:off x="2553272" y="2317748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 bwMode="gray">
          <a:xfrm>
            <a:off x="2553273" y="3573970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 bwMode="gray">
          <a:xfrm>
            <a:off x="2553273" y="4830194"/>
            <a:ext cx="2903803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1931196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4"/>
          </p:nvPr>
        </p:nvSpPr>
        <p:spPr bwMode="gray">
          <a:xfrm>
            <a:off x="333264" y="3305949"/>
            <a:ext cx="1916766" cy="1231942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 algn="l">
              <a:buNone/>
              <a:defRPr b="1">
                <a:solidFill>
                  <a:schemeClr val="tx2"/>
                </a:solidFill>
              </a:defRPr>
            </a:lvl2pPr>
            <a:lvl3pPr marL="0" indent="0" algn="l">
              <a:buNone/>
              <a:defRPr b="1">
                <a:solidFill>
                  <a:schemeClr val="tx2"/>
                </a:solidFill>
              </a:defRPr>
            </a:lvl3pPr>
            <a:lvl4pPr marL="0" indent="0" algn="l">
              <a:buNone/>
              <a:defRPr b="1">
                <a:solidFill>
                  <a:schemeClr val="tx2"/>
                </a:solidFill>
              </a:defRPr>
            </a:lvl4pPr>
            <a:lvl5pPr marL="0" indent="0" algn="l">
              <a:buNone/>
              <a:defRPr b="1">
                <a:solidFill>
                  <a:schemeClr val="tx2"/>
                </a:solidFill>
              </a:defRPr>
            </a:lvl5pPr>
            <a:lvl6pPr marL="0" indent="0" algn="l">
              <a:buNone/>
              <a:defRPr b="1">
                <a:solidFill>
                  <a:schemeClr val="tx2"/>
                </a:solidFill>
              </a:defRPr>
            </a:lvl6pPr>
            <a:lvl7pPr marL="0" indent="0" algn="l">
              <a:buNone/>
              <a:defRPr b="1">
                <a:solidFill>
                  <a:schemeClr val="tx2"/>
                </a:solidFill>
              </a:defRPr>
            </a:lvl7pPr>
            <a:lvl8pPr marL="0" indent="0" algn="l">
              <a:buNone/>
              <a:defRPr b="1">
                <a:solidFill>
                  <a:schemeClr val="tx2"/>
                </a:solidFill>
              </a:defRPr>
            </a:lvl8pPr>
            <a:lvl9pPr marL="0" indent="0" algn="l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333264" y="4680702"/>
            <a:ext cx="1916766" cy="1231942"/>
          </a:xfrm>
        </p:spPr>
        <p:txBody>
          <a:bodyPr lIns="0" tIns="0" rIns="0" bIns="0" anchor="ctr"/>
          <a:lstStyle>
            <a:lvl1pPr marL="0" indent="0">
              <a:buFont typeface="Arial" panose="020B0604020202020204" pitchFamily="34" charset="0"/>
              <a:buNone/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b="1">
                <a:solidFill>
                  <a:schemeClr val="tx2"/>
                </a:solidFill>
              </a:defRPr>
            </a:lvl2pPr>
            <a:lvl3pPr marL="0" indent="0">
              <a:buNone/>
              <a:defRPr b="1">
                <a:solidFill>
                  <a:schemeClr val="tx2"/>
                </a:solidFill>
              </a:defRPr>
            </a:lvl3pPr>
            <a:lvl4pPr marL="0" indent="0">
              <a:buNone/>
              <a:defRPr b="1">
                <a:solidFill>
                  <a:schemeClr val="tx2"/>
                </a:solidFill>
              </a:defRPr>
            </a:lvl4pPr>
            <a:lvl5pPr marL="0" indent="0">
              <a:buNone/>
              <a:defRPr b="1">
                <a:solidFill>
                  <a:schemeClr val="tx2"/>
                </a:solidFill>
              </a:defRPr>
            </a:lvl5pPr>
            <a:lvl6pPr marL="0" indent="0">
              <a:buNone/>
              <a:defRPr b="1">
                <a:solidFill>
                  <a:schemeClr val="tx2"/>
                </a:solidFill>
              </a:defRPr>
            </a:lvl6pPr>
            <a:lvl7pPr marL="0" indent="0">
              <a:buNone/>
              <a:defRPr b="1">
                <a:solidFill>
                  <a:schemeClr val="tx2"/>
                </a:solidFill>
              </a:defRPr>
            </a:lvl7pPr>
            <a:lvl8pPr marL="0" indent="0">
              <a:buNone/>
              <a:defRPr b="1">
                <a:solidFill>
                  <a:schemeClr val="tx2"/>
                </a:solidFill>
              </a:defRPr>
            </a:lvl8pPr>
            <a:lvl9pPr marL="0" indent="0">
              <a:buNone/>
              <a:defRPr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8" name="Straight Connector 27"/>
          <p:cNvCxnSpPr/>
          <p:nvPr userDrawn="1"/>
        </p:nvCxnSpPr>
        <p:spPr bwMode="gray">
          <a:xfrm>
            <a:off x="2553272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 bwMode="gray">
          <a:xfrm>
            <a:off x="2550359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 bwMode="gray">
          <a:xfrm>
            <a:off x="2550359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 bwMode="gray">
          <a:xfrm>
            <a:off x="5754400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 bwMode="gray">
          <a:xfrm>
            <a:off x="5752943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 bwMode="gray">
          <a:xfrm>
            <a:off x="5752943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 bwMode="gray">
          <a:xfrm>
            <a:off x="8955527" y="2238607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 bwMode="gray">
          <a:xfrm>
            <a:off x="8955527" y="3487659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 bwMode="gray">
          <a:xfrm>
            <a:off x="8955527" y="4743881"/>
            <a:ext cx="289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Content Placeholder 3"/>
          <p:cNvSpPr>
            <a:spLocks noGrp="1"/>
          </p:cNvSpPr>
          <p:nvPr>
            <p:ph sz="quarter" idx="29"/>
          </p:nvPr>
        </p:nvSpPr>
        <p:spPr bwMode="gray">
          <a:xfrm>
            <a:off x="5757301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Content Placeholder 3"/>
          <p:cNvSpPr>
            <a:spLocks noGrp="1"/>
          </p:cNvSpPr>
          <p:nvPr>
            <p:ph sz="quarter" idx="30"/>
          </p:nvPr>
        </p:nvSpPr>
        <p:spPr bwMode="gray">
          <a:xfrm>
            <a:off x="5757302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Content Placeholder 3"/>
          <p:cNvSpPr>
            <a:spLocks noGrp="1"/>
          </p:cNvSpPr>
          <p:nvPr>
            <p:ph sz="quarter" idx="31"/>
          </p:nvPr>
        </p:nvSpPr>
        <p:spPr bwMode="gray">
          <a:xfrm>
            <a:off x="5757302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6" name="Content Placeholder 3"/>
          <p:cNvSpPr>
            <a:spLocks noGrp="1"/>
          </p:cNvSpPr>
          <p:nvPr>
            <p:ph sz="quarter" idx="32"/>
          </p:nvPr>
        </p:nvSpPr>
        <p:spPr bwMode="gray">
          <a:xfrm>
            <a:off x="8955527" y="2317748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7" name="Content Placeholder 3"/>
          <p:cNvSpPr>
            <a:spLocks noGrp="1"/>
          </p:cNvSpPr>
          <p:nvPr>
            <p:ph sz="quarter" idx="33"/>
          </p:nvPr>
        </p:nvSpPr>
        <p:spPr bwMode="gray">
          <a:xfrm>
            <a:off x="8955527" y="3573970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34"/>
          </p:nvPr>
        </p:nvSpPr>
        <p:spPr bwMode="gray">
          <a:xfrm>
            <a:off x="8955527" y="4830194"/>
            <a:ext cx="2898000" cy="1083600"/>
          </a:xfr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35"/>
          </p:nvPr>
        </p:nvSpPr>
        <p:spPr bwMode="gray"/>
        <p:txBody>
          <a:bodyPr/>
          <a:lstStyle/>
          <a:p>
            <a:fld id="{61D1DE91-E2DE-4375-B4FF-ECFCEDDDCBE0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6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7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1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8" y="1085213"/>
            <a:ext cx="11520896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45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: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2" y="0"/>
            <a:ext cx="12192000" cy="6858000"/>
          </a:xfrm>
          <a:prstGeom prst="rect">
            <a:avLst/>
          </a:prstGeom>
          <a:solidFill>
            <a:srgbClr val="FF000F"/>
          </a:solidFill>
          <a:ln w="25400" cap="flat" cmpd="sng" algn="ctr">
            <a:noFill/>
            <a:prstDash val="solid"/>
          </a:ln>
          <a:effectLst/>
        </p:spPr>
        <p:txBody>
          <a:bodyPr lIns="72009" tIns="72009" rIns="72009" bIns="72009" rtlCol="0" anchor="ctr"/>
          <a:lstStyle/>
          <a:p>
            <a:pPr marL="0" marR="0" lvl="0" indent="0" algn="ctr" defTabSz="9144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A90620-6E53-42BB-807B-70CAD0710CDD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1"/>
                </a:solidFill>
              </a:rPr>
              <a:t>—</a:t>
            </a:r>
            <a:endParaRPr lang="en-US" sz="3200" b="1" err="1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34BC21-AFED-46B1-8268-92A7B5BBDEE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1FE702-2A26-4886-8C77-E6510DB1849C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: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333264" y="1931945"/>
            <a:ext cx="3643200" cy="360000"/>
          </a:xfrm>
          <a:prstGeom prst="homePlate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4"/>
          </p:nvPr>
        </p:nvSpPr>
        <p:spPr bwMode="gray">
          <a:xfrm>
            <a:off x="4271796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6"/>
          </p:nvPr>
        </p:nvSpPr>
        <p:spPr bwMode="gray">
          <a:xfrm>
            <a:off x="8210327" y="1931945"/>
            <a:ext cx="3643200" cy="360000"/>
          </a:xfrm>
          <a:prstGeom prst="chevron">
            <a:avLst/>
          </a:prstGeom>
          <a:solidFill>
            <a:schemeClr val="accent4"/>
          </a:solidFill>
        </p:spPr>
        <p:txBody>
          <a:bodyPr lIns="28800" tIns="0" rIns="28800"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fld id="{00C3FEDD-2DA3-4289-9B1F-96211D1B5114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3"/>
          </p:nvPr>
        </p:nvSpPr>
        <p:spPr bwMode="gray">
          <a:xfrm>
            <a:off x="333264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5"/>
          </p:nvPr>
        </p:nvSpPr>
        <p:spPr bwMode="gray">
          <a:xfrm>
            <a:off x="4271796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27"/>
          </p:nvPr>
        </p:nvSpPr>
        <p:spPr bwMode="gray">
          <a:xfrm>
            <a:off x="8210327" y="2402146"/>
            <a:ext cx="3643200" cy="3511294"/>
          </a:xfrm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7" name="Straight Connector 26"/>
          <p:cNvCxnSpPr/>
          <p:nvPr userDrawn="1"/>
        </p:nvCxnSpPr>
        <p:spPr bwMode="gray">
          <a:xfrm>
            <a:off x="4124130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 bwMode="gray">
          <a:xfrm>
            <a:off x="8062662" y="2473348"/>
            <a:ext cx="0" cy="3440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7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57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2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 bwMode="gray">
          <a:xfrm>
            <a:off x="2" y="0"/>
            <a:ext cx="12192000" cy="6858000"/>
          </a:xfrm>
          <a:custGeom>
            <a:avLst/>
            <a:gdLst>
              <a:gd name="connsiteX0" fmla="*/ 334746 w 12192000"/>
              <a:gd name="connsiteY0" fmla="*/ 530044 h 6858000"/>
              <a:gd name="connsiteX1" fmla="*/ 334746 w 12192000"/>
              <a:gd name="connsiteY1" fmla="*/ 558844 h 6858000"/>
              <a:gd name="connsiteX2" fmla="*/ 561546 w 12192000"/>
              <a:gd name="connsiteY2" fmla="*/ 558844 h 6858000"/>
              <a:gd name="connsiteX3" fmla="*/ 561546 w 12192000"/>
              <a:gd name="connsiteY3" fmla="*/ 53004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34746" y="530044"/>
                </a:moveTo>
                <a:lnTo>
                  <a:pt x="334746" y="558844"/>
                </a:lnTo>
                <a:lnTo>
                  <a:pt x="561546" y="558844"/>
                </a:lnTo>
                <a:lnTo>
                  <a:pt x="561546" y="53004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2366" y="622788"/>
            <a:ext cx="11520898" cy="396000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A1F808C0-290B-4263-8A52-B569B4875133}" type="datetime4">
              <a:rPr lang="en-US" smtClean="0"/>
              <a:pPr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242214" y="447781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1800" b="1">
                <a:solidFill>
                  <a:srgbClr val="FF0000"/>
                </a:solidFill>
              </a:rPr>
              <a:t>—</a:t>
            </a:r>
            <a:endParaRPr lang="en-US" sz="1800" b="1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3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A1F808C0-290B-4263-8A52-B569B4875133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7" y="1085213"/>
            <a:ext cx="11520898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4: 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70479A72-920A-415B-8469-E7772A79C549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16" y="2793573"/>
            <a:ext cx="3296776" cy="126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: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884551-BCA1-4427-92BF-DB5CAA0DDF08}"/>
              </a:ext>
            </a:extLst>
          </p:cNvPr>
          <p:cNvSpPr/>
          <p:nvPr userDrawn="1"/>
        </p:nvSpPr>
        <p:spPr bwMode="gray">
          <a:xfrm>
            <a:off x="244800" y="414450"/>
            <a:ext cx="413300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>
                <a:solidFill>
                  <a:schemeClr val="bg2"/>
                </a:solidFill>
              </a:rPr>
              <a:t>—</a:t>
            </a:r>
            <a:endParaRPr lang="en-US" sz="3200" b="1" err="1">
              <a:solidFill>
                <a:schemeClr val="bg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C380CA-95DB-45F2-99D5-3A1E2DF54CD3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35756" y="718060"/>
            <a:ext cx="11521282" cy="504000"/>
          </a:xfrm>
        </p:spPr>
        <p:txBody>
          <a:bodyPr lIns="0" tIns="0" rIns="0" bIns="0"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182003-2699-4135-A685-461A4D33947D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35757" y="1264007"/>
            <a:ext cx="1152128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4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: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 bwMode="gray">
          <a:xfrm>
            <a:off x="332367" y="1931197"/>
            <a:ext cx="11520897" cy="3980439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3pPr>
            <a:lvl4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4pPr>
            <a:lvl5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5pPr>
            <a:lvl6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6pPr>
            <a:lvl7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7pPr>
            <a:lvl8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8pPr>
            <a:lvl9pPr marL="252025" indent="-252025">
              <a:spcBef>
                <a:spcPts val="900"/>
              </a:spcBef>
              <a:buClr>
                <a:schemeClr val="accent4"/>
              </a:buClr>
              <a:buFont typeface="Symbol" panose="05050102010706020507" pitchFamily="18" charset="2"/>
              <a:buChar char="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F7AFF65D-AAB4-46ED-A858-A6BA4889115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4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: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7"/>
            <a:ext cx="11520000" cy="3982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3264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84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: Content &amp;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 bwMode="gray">
          <a:xfrm>
            <a:off x="332367" y="1931195"/>
            <a:ext cx="11520000" cy="34309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pPr lvl="8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332362" y="1085213"/>
            <a:ext cx="11520000" cy="504000"/>
          </a:xfrm>
        </p:spPr>
        <p:txBody>
          <a:bodyPr lIns="0" tIns="0" rIns="0" b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9"/>
          </p:nvPr>
        </p:nvSpPr>
        <p:spPr bwMode="gray">
          <a:xfrm>
            <a:off x="332362" y="5453066"/>
            <a:ext cx="11520000" cy="460375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06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3264" y="682313"/>
            <a:ext cx="11520000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99782" y="6298397"/>
            <a:ext cx="8490250" cy="500072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 algn="l" rtl="0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2367" y="6489341"/>
            <a:ext cx="1162951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en-US" smtClean="0"/>
              <a:pPr/>
              <a:t>November 5, 2024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3264" y="1931194"/>
            <a:ext cx="11520000" cy="3982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98114" y="6488733"/>
            <a:ext cx="676888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3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gray">
          <a:xfrm>
            <a:off x="335577" y="6094413"/>
            <a:ext cx="115200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 bwMode="gray">
          <a:xfrm>
            <a:off x="334271" y="6327549"/>
            <a:ext cx="337946" cy="88364"/>
            <a:chOff x="61913" y="5218113"/>
            <a:chExt cx="3138487" cy="820737"/>
          </a:xfrm>
          <a:solidFill>
            <a:schemeClr val="accent3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cxnSp>
        <p:nvCxnSpPr>
          <p:cNvPr id="73" name="Straight Connector 72"/>
          <p:cNvCxnSpPr/>
          <p:nvPr/>
        </p:nvCxnSpPr>
        <p:spPr bwMode="gray">
          <a:xfrm>
            <a:off x="1692854" y="6472543"/>
            <a:ext cx="0" cy="132461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 bwMode="gray">
          <a:xfrm>
            <a:off x="242214" y="426352"/>
            <a:ext cx="550971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2400" b="1">
                <a:solidFill>
                  <a:schemeClr val="bg2"/>
                </a:solidFill>
              </a:rPr>
              <a:t>—</a:t>
            </a:r>
            <a:endParaRPr lang="en-US" sz="2400" b="1" err="1">
              <a:solidFill>
                <a:schemeClr val="bg2"/>
              </a:solidFill>
            </a:endParaRPr>
          </a:p>
        </p:txBody>
      </p:sp>
      <p:pic>
        <p:nvPicPr>
          <p:cNvPr id="16" name="Picture 19"/>
          <p:cNvPicPr>
            <a:picLocks noChangeAspect="1" noChangeArrowheads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664" y="6393976"/>
            <a:ext cx="507600" cy="19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0" r:id="rId2"/>
    <p:sldLayoutId id="2147483655" r:id="rId3"/>
    <p:sldLayoutId id="2147483656" r:id="rId4"/>
    <p:sldLayoutId id="2147483657" r:id="rId5"/>
    <p:sldLayoutId id="2147483658" r:id="rId6"/>
    <p:sldLayoutId id="2147483653" r:id="rId7"/>
    <p:sldLayoutId id="2147483650" r:id="rId8"/>
    <p:sldLayoutId id="2147483691" r:id="rId9"/>
    <p:sldLayoutId id="2147483661" r:id="rId10"/>
    <p:sldLayoutId id="2147483696" r:id="rId11"/>
    <p:sldLayoutId id="2147483663" r:id="rId12"/>
    <p:sldLayoutId id="2147483662" r:id="rId13"/>
    <p:sldLayoutId id="2147483664" r:id="rId14"/>
    <p:sldLayoutId id="2147483692" r:id="rId15"/>
    <p:sldLayoutId id="2147483693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700" r:id="rId22"/>
    <p:sldLayoutId id="2147483659" r:id="rId23"/>
    <p:sldLayoutId id="2147483660" r:id="rId24"/>
    <p:sldLayoutId id="2147483694" r:id="rId25"/>
    <p:sldLayoutId id="2147483677" r:id="rId26"/>
    <p:sldLayoutId id="2147483679" r:id="rId27"/>
    <p:sldLayoutId id="2147483680" r:id="rId28"/>
    <p:sldLayoutId id="2147483666" r:id="rId29"/>
    <p:sldLayoutId id="2147483672" r:id="rId30"/>
    <p:sldLayoutId id="2147483673" r:id="rId31"/>
    <p:sldLayoutId id="2147483674" r:id="rId32"/>
    <p:sldLayoutId id="2147483675" r:id="rId33"/>
    <p:sldLayoutId id="2147483676" r:id="rId34"/>
    <p:sldLayoutId id="2147483701" r:id="rId35"/>
    <p:sldLayoutId id="2147483681" r:id="rId36"/>
    <p:sldLayoutId id="2147483682" r:id="rId37"/>
    <p:sldLayoutId id="2147483702" r:id="rId38"/>
    <p:sldLayoutId id="2147483703" r:id="rId39"/>
    <p:sldLayoutId id="2147483699" r:id="rId40"/>
    <p:sldLayoutId id="2147483695" r:id="rId41"/>
    <p:sldLayoutId id="2147483683" r:id="rId42"/>
    <p:sldLayoutId id="2147483684" r:id="rId43"/>
    <p:sldLayoutId id="2147483698" r:id="rId44"/>
    <p:sldLayoutId id="2147483697" r:id="rId45"/>
    <p:sldLayoutId id="2147483685" r:id="rId46"/>
    <p:sldLayoutId id="2147483686" r:id="rId47"/>
    <p:sldLayoutId id="2147483687" r:id="rId48"/>
    <p:sldLayoutId id="2147483688" r:id="rId49"/>
    <p:sldLayoutId id="2147483689" r:id="rId50"/>
    <p:sldLayoutId id="2147483705" r:id="rId51"/>
    <p:sldLayoutId id="2147483651" r:id="rId52"/>
    <p:sldLayoutId id="2147483652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18" indent="-180018" algn="l" defTabSz="914491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8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pos="212" userDrawn="1">
          <p15:clr>
            <a:srgbClr val="F26B43"/>
          </p15:clr>
        </p15:guide>
        <p15:guide id="4" orient="horz" pos="3726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4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71A49C-E087-4FE2-99EC-F9678A57AD11}"/>
              </a:ext>
            </a:extLst>
          </p:cNvPr>
          <p:cNvSpPr/>
          <p:nvPr/>
        </p:nvSpPr>
        <p:spPr>
          <a:xfrm>
            <a:off x="6612114" y="2044005"/>
            <a:ext cx="6096000" cy="2862322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2400" b="1"/>
              <a:t>PA Global </a:t>
            </a:r>
            <a:r>
              <a:rPr lang="en-US" sz="2400" b="1" err="1"/>
              <a:t>HackSummit</a:t>
            </a:r>
            <a:r>
              <a:rPr lang="en-US" sz="2400" b="1"/>
              <a:t> 2024,</a:t>
            </a:r>
          </a:p>
          <a:p>
            <a:endParaRPr lang="en-US" sz="2400" b="1"/>
          </a:p>
          <a:p>
            <a:r>
              <a:rPr lang="en-US" sz="2400" b="1"/>
              <a:t>Courage to Change</a:t>
            </a:r>
          </a:p>
          <a:p>
            <a:endParaRPr lang="en-US" sz="2400" b="1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Take bold 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Challenge old norms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/>
              <a:t>Drive transformative innovation</a:t>
            </a:r>
          </a:p>
          <a:p>
            <a:endParaRPr lang="en-US" sz="2400" b="1"/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59D261D-00AE-517B-9312-5C6662DD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463" y="-162445"/>
            <a:ext cx="2790068" cy="2703034"/>
          </a:xfrm>
          <a:prstGeom prst="rect">
            <a:avLst/>
          </a:prstGeom>
        </p:spPr>
      </p:pic>
      <p:pic>
        <p:nvPicPr>
          <p:cNvPr id="3" name="Picture 2" descr="A paper boat in the water&#10;&#10;Description automatically generated">
            <a:extLst>
              <a:ext uri="{FF2B5EF4-FFF2-40B4-BE49-F238E27FC236}">
                <a16:creationId xmlns:a16="http://schemas.microsoft.com/office/drawing/2014/main" id="{F06E175E-F103-1A0B-D205-BB42E237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359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/>
              <a:t>Source Codes Link (if applicable):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HackSummit</a:t>
            </a:r>
            <a:r>
              <a:rPr lang="en-GB"/>
              <a:t> Submission Links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26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4AAD2-0FA1-40C3-BDB9-1741228A7D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0479A72-920A-415B-8469-E7772A79C549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3271-A931-471E-A9DC-A2357A91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 Global </a:t>
            </a:r>
            <a:r>
              <a:rPr lang="en-IN" dirty="0" err="1"/>
              <a:t>HackSummit</a:t>
            </a:r>
            <a:r>
              <a:rPr lang="en-IN" dirty="0"/>
              <a:t> 2024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r>
              <a:rPr lang="en-US"/>
              <a:t>Role: Developer, Tester, Domain Expert, Doc Expert, CM etc.  |  Dept.: </a:t>
            </a:r>
            <a:r>
              <a:rPr lang="en-IN"/>
              <a:t>IDC/INOPC/CRC/LBU-Location 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FF0000"/>
                </a:solidFill>
              </a:rPr>
              <a:t>Team name</a:t>
            </a:r>
            <a:endParaRPr lang="en-IN">
              <a:solidFill>
                <a:srgbClr val="FF0000"/>
              </a:solidFill>
            </a:endParaRPr>
          </a:p>
        </p:txBody>
      </p:sp>
      <p:pic>
        <p:nvPicPr>
          <p:cNvPr id="8" name="drawingObject28"/>
          <p:cNvPicPr>
            <a:picLocks noGrp="1"/>
          </p:cNvPicPr>
          <p:nvPr>
            <p:ph sz="quarter" idx="21"/>
          </p:nvPr>
        </p:nvPicPr>
        <p:blipFill>
          <a:blip r:embed="rId3"/>
          <a:stretch/>
        </p:blipFill>
        <p:spPr>
          <a:xfrm>
            <a:off x="333264" y="1792494"/>
            <a:ext cx="5523771" cy="39814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 bwMode="gray">
          <a:xfrm>
            <a:off x="332368" y="2251144"/>
            <a:ext cx="5524667" cy="3122614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 lIns="288000" tIns="288000" rIns="288000" bIns="288000" rtlCol="0" anchor="ctr">
            <a:noAutofit/>
          </a:bodyPr>
          <a:lstStyle/>
          <a:p>
            <a:pPr algn="ctr"/>
            <a:endParaRPr lang="en-IN" sz="3200">
              <a:solidFill>
                <a:schemeClr val="bg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54844"/>
              </p:ext>
            </p:extLst>
          </p:nvPr>
        </p:nvGraphicFramePr>
        <p:xfrm>
          <a:off x="6093265" y="1792494"/>
          <a:ext cx="5759999" cy="3981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6011">
                  <a:extLst>
                    <a:ext uri="{9D8B030D-6E8A-4147-A177-3AD203B41FA5}">
                      <a16:colId xmlns:a16="http://schemas.microsoft.com/office/drawing/2014/main" val="3416712387"/>
                    </a:ext>
                  </a:extLst>
                </a:gridCol>
                <a:gridCol w="2401006">
                  <a:extLst>
                    <a:ext uri="{9D8B030D-6E8A-4147-A177-3AD203B41FA5}">
                      <a16:colId xmlns:a16="http://schemas.microsoft.com/office/drawing/2014/main" val="1920262527"/>
                    </a:ext>
                  </a:extLst>
                </a:gridCol>
                <a:gridCol w="1674310">
                  <a:extLst>
                    <a:ext uri="{9D8B030D-6E8A-4147-A177-3AD203B41FA5}">
                      <a16:colId xmlns:a16="http://schemas.microsoft.com/office/drawing/2014/main" val="3681082599"/>
                    </a:ext>
                  </a:extLst>
                </a:gridCol>
                <a:gridCol w="1098672">
                  <a:extLst>
                    <a:ext uri="{9D8B030D-6E8A-4147-A177-3AD203B41FA5}">
                      <a16:colId xmlns:a16="http://schemas.microsoft.com/office/drawing/2014/main" val="2118220305"/>
                    </a:ext>
                  </a:extLst>
                </a:gridCol>
              </a:tblGrid>
              <a:tr h="557654"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TEAM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Dept.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072061"/>
                  </a:ext>
                </a:extLst>
              </a:tr>
              <a:tr h="684759">
                <a:tc>
                  <a:txBody>
                    <a:bodyPr/>
                    <a:lstStyle/>
                    <a:p>
                      <a:r>
                        <a:rPr lang="en-IN" sz="2000" b="1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912789"/>
                  </a:ext>
                </a:extLst>
              </a:tr>
              <a:tr h="684759">
                <a:tc>
                  <a:txBody>
                    <a:bodyPr/>
                    <a:lstStyle/>
                    <a:p>
                      <a:r>
                        <a:rPr lang="en-IN" sz="2000" b="1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baseline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483270"/>
                  </a:ext>
                </a:extLst>
              </a:tr>
              <a:tr h="684759">
                <a:tc>
                  <a:txBody>
                    <a:bodyPr/>
                    <a:lstStyle/>
                    <a:p>
                      <a:r>
                        <a:rPr lang="en-IN" sz="2000" b="1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N" baseline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936139"/>
                  </a:ext>
                </a:extLst>
              </a:tr>
              <a:tr h="684759">
                <a:tc>
                  <a:txBody>
                    <a:bodyPr/>
                    <a:lstStyle/>
                    <a:p>
                      <a:r>
                        <a:rPr lang="en-IN" sz="2000" b="1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N" baseline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474174"/>
                  </a:ext>
                </a:extLst>
              </a:tr>
              <a:tr h="684759">
                <a:tc>
                  <a:txBody>
                    <a:bodyPr/>
                    <a:lstStyle/>
                    <a:p>
                      <a:r>
                        <a:rPr lang="en-IN" sz="2000" b="1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IN" baseline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544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4BACEB1-BEDC-4DC1-B3F6-04F4816FB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015" y="5333902"/>
            <a:ext cx="198137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GB" altLang="it-IT" sz="3600" b="1">
                <a:solidFill>
                  <a:srgbClr val="211E1E"/>
                </a:solidFill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Our _________ </a:t>
            </a:r>
            <a:r>
              <a:rPr lang="it-IT" altLang="ja-JP" sz="3600" b="1" err="1">
                <a:solidFill>
                  <a:srgbClr val="211E1E"/>
                </a:solidFill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solves</a:t>
            </a:r>
            <a:r>
              <a:rPr lang="en-GB" altLang="it-IT" sz="3600" b="1">
                <a:solidFill>
                  <a:srgbClr val="211E1E"/>
                </a:solidFill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  _________ problem, </a:t>
            </a:r>
            <a:endParaRPr lang="en-GB" altLang="it-IT" sz="3600" b="1">
              <a:latin typeface="ABBvoice"/>
              <a:ea typeface="ABBvoice" panose="020D0603020503020204" pitchFamily="34" charset="0"/>
              <a:cs typeface="ABBvoice" panose="020D0603020503020204" pitchFamily="34" charset="0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it-IT" sz="3600" b="1">
              <a:solidFill>
                <a:srgbClr val="211E1E"/>
              </a:solidFill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  <a:p>
            <a:pPr lvl="0" algn="ctr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GB" altLang="it-IT" sz="3600" b="1">
                <a:solidFill>
                  <a:srgbClr val="211E1E"/>
                </a:solidFill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helping __________ by ______________.</a:t>
            </a:r>
            <a:endParaRPr lang="en-GB" altLang="it-IT" sz="3600" b="1">
              <a:latin typeface="ABBvoice"/>
              <a:ea typeface="ABBvoice" panose="020D0603020503020204" pitchFamily="34" charset="0"/>
              <a:cs typeface="ABBvoice" panose="020D0603020503020204" pitchFamily="34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it-IT" sz="3600" b="1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it-IT" sz="3600" b="1"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Innovating </a:t>
            </a:r>
            <a:r>
              <a:rPr lang="en-GB" altLang="it-IT" sz="3600" b="1">
                <a:solidFill>
                  <a:srgbClr val="211E1E"/>
                </a:solidFill>
                <a:latin typeface="ABBvoice"/>
                <a:ea typeface="ABBvoice" panose="020D0603020503020204" pitchFamily="34" charset="0"/>
                <a:cs typeface="ABBvoice" panose="020D0603020503020204" pitchFamily="34" charset="0"/>
              </a:rPr>
              <a:t>______________.</a:t>
            </a:r>
            <a:endParaRPr lang="en-GB" altLang="it-IT" sz="3600" b="1">
              <a:latin typeface="ABBvoice"/>
              <a:ea typeface="ABBvoice" panose="020D0603020503020204" pitchFamily="34" charset="0"/>
              <a:cs typeface="ABBvoice" panose="020D0603020503020204" pitchFamily="34" charset="0"/>
            </a:endParaRPr>
          </a:p>
          <a:p>
            <a:pPr algn="ctr"/>
            <a:endParaRPr lang="en-US" sz="36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/>
              <a:t>Elevator Pitch</a:t>
            </a:r>
          </a:p>
        </p:txBody>
      </p:sp>
    </p:spTree>
    <p:extLst>
      <p:ext uri="{BB962C8B-B14F-4D97-AF65-F5344CB8AC3E}">
        <p14:creationId xmlns:p14="http://schemas.microsoft.com/office/powerpoint/2010/main" val="1408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7AFF65D-AAB4-46ED-A858-A6BA4889115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Business Relevance (Expected revenue/ EBIT impact optional)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87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Prototype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Technologies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works</a:t>
            </a:r>
            <a:endParaRPr lang="de-DE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de-DE"/>
              <a:t>Live Demo  (Record Video –  overall presentation should be max 10 mins)</a:t>
            </a:r>
          </a:p>
        </p:txBody>
      </p:sp>
      <p:sp>
        <p:nvSpPr>
          <p:cNvPr id="18" name="Subtitle 17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/>
              <a:t>Technologies &amp;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works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268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7AFF65D-AAB4-46ED-A858-A6BA48891152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this solution the best?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Strength and weakness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Strength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Weakness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/>
              <a:t>Seamless integration into existing and future products</a:t>
            </a:r>
          </a:p>
          <a:p>
            <a:pPr marL="285750" indent="-285750">
              <a:buChar char="•"/>
            </a:pPr>
            <a:r>
              <a:rPr lang="en-US"/>
              <a:t>FIM</a:t>
            </a:r>
          </a:p>
          <a:p>
            <a:pPr marL="285750" indent="-285750">
              <a:buChar char="•"/>
            </a:pPr>
            <a:r>
              <a:rPr lang="en-US"/>
              <a:t>NGT Connectivity Services</a:t>
            </a:r>
          </a:p>
          <a:p>
            <a:pPr marL="285750" indent="-285750">
              <a:buChar char="•"/>
            </a:pPr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7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Market, Competitor and Risk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F8FF341-9601-47A6-A4C1-F2885A66BAA5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Risk &amp; Constraints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Competitor Analysis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sp>
        <p:nvSpPr>
          <p:cNvPr id="10" name="Subtitle 9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5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improvements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FAB2352-921F-4DD8-A99A-A1474F6943FF}" type="datetime4">
              <a:rPr lang="en-US" smtClean="0"/>
              <a:t>November 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lvl="8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/>
              <a:t>What is missing, shall be part of the idea ?</a:t>
            </a:r>
          </a:p>
        </p:txBody>
      </p:sp>
    </p:spTree>
    <p:extLst>
      <p:ext uri="{BB962C8B-B14F-4D97-AF65-F5344CB8AC3E}">
        <p14:creationId xmlns:p14="http://schemas.microsoft.com/office/powerpoint/2010/main" val="190209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2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Presentation4" id="{AB123FCC-75BF-413D-9ADE-5DE1BC5101C9}" vid="{30A3DC37-1BE1-4015-B67A-9AB1D23BAC10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82AF795B6AC04AAFAB9D7BB359DAF7" ma:contentTypeVersion="10" ma:contentTypeDescription="Create a new document." ma:contentTypeScope="" ma:versionID="b6b9411f779cffb97cc60af90cef0781">
  <xsd:schema xmlns:xsd="http://www.w3.org/2001/XMLSchema" xmlns:xs="http://www.w3.org/2001/XMLSchema" xmlns:p="http://schemas.microsoft.com/office/2006/metadata/properties" xmlns:ns2="3c703174-e82f-4086-91b7-06c976c4a553" xmlns:ns3="2d6a3bdb-d7f3-45d4-9239-0925bd92219d" targetNamespace="http://schemas.microsoft.com/office/2006/metadata/properties" ma:root="true" ma:fieldsID="b4475a94e311152e5d5b34179b9b7235" ns2:_="" ns3:_="">
    <xsd:import namespace="3c703174-e82f-4086-91b7-06c976c4a553"/>
    <xsd:import namespace="2d6a3bdb-d7f3-45d4-9239-0925bd9221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703174-e82f-4086-91b7-06c976c4a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a3bdb-d7f3-45d4-9239-0925bd92219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A0FBF-E063-4CF3-939C-9B37D6197BC0}">
  <ds:schemaRefs>
    <ds:schemaRef ds:uri="b44186d0-cf3f-447b-8f67-6ff89e0165be"/>
    <ds:schemaRef ds:uri="dd3a7d2f-be39-4199-b6f3-2f4a3dc679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5fd25602-89ff-46c8-b47e-42724692434d"/>
    <ds:schemaRef ds:uri="5426eb0a-0371-46f6-9245-07f77a4c2fa1"/>
  </ds:schemaRefs>
</ds:datastoreItem>
</file>

<file path=customXml/itemProps2.xml><?xml version="1.0" encoding="utf-8"?>
<ds:datastoreItem xmlns:ds="http://schemas.openxmlformats.org/officeDocument/2006/customXml" ds:itemID="{0D61BB58-BB0C-445A-AF63-36CADD342F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73B85A-1A20-4F32-B649-349B77D247B5}"/>
</file>

<file path=docMetadata/LabelInfo.xml><?xml version="1.0" encoding="utf-8"?>
<clbl:labelList xmlns:clbl="http://schemas.microsoft.com/office/2020/mipLabelMetadata">
  <clbl:label id="{d792d246-d363-40e2-82bc-6f0655128b68}" enabled="1" method="Standard" siteId="{372ee9e0-9ce0-4033-a64a-c07073a91ec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204</Words>
  <Application>Microsoft Office PowerPoint</Application>
  <PresentationFormat>Breitbild</PresentationFormat>
  <Paragraphs>67</Paragraphs>
  <Slides>11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ABB Master</vt:lpstr>
      <vt:lpstr>PowerPoint-Präsentation</vt:lpstr>
      <vt:lpstr>PA Global HackSummit 2024  </vt:lpstr>
      <vt:lpstr>Project</vt:lpstr>
      <vt:lpstr>11. Business Relevance (Expected revenue/ EBIT impact optional)</vt:lpstr>
      <vt:lpstr>Prototype</vt:lpstr>
      <vt:lpstr>Why is this solution the best?</vt:lpstr>
      <vt:lpstr>Strength and weakness</vt:lpstr>
      <vt:lpstr>Market, Competitor and Risk Analysis</vt:lpstr>
      <vt:lpstr>Future improvements</vt:lpstr>
      <vt:lpstr>HackSummit Submission Links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 HACKATHON 2018</dc:title>
  <dc:creator>Microsoft Office User</dc:creator>
  <cp:lastModifiedBy>Thoralf Schulz</cp:lastModifiedBy>
  <cp:revision>3</cp:revision>
  <dcterms:created xsi:type="dcterms:W3CDTF">2018-08-07T12:46:47Z</dcterms:created>
  <dcterms:modified xsi:type="dcterms:W3CDTF">2024-11-05T10:35:55Z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0x0101008F82AF795B6AC04AAFAB9D7BB359DAF7</vt:lpwstr>
  </property>
</Properties>
</file>